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322" r:id="rId6"/>
    <p:sldId id="259" r:id="rId7"/>
    <p:sldId id="296" r:id="rId8"/>
    <p:sldId id="262" r:id="rId9"/>
    <p:sldId id="323" r:id="rId10"/>
    <p:sldId id="325" r:id="rId11"/>
    <p:sldId id="264" r:id="rId12"/>
    <p:sldId id="320" r:id="rId13"/>
    <p:sldId id="321" r:id="rId14"/>
    <p:sldId id="326" r:id="rId15"/>
    <p:sldId id="317" r:id="rId16"/>
    <p:sldId id="324" r:id="rId17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3"/>
    <a:srgbClr val="CF0031"/>
    <a:srgbClr val="0041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AB21BC-B036-4B82-A251-094B88E1533C}" v="42" dt="2022-03-03T23:43:39.9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Richards" userId="e89a7621-0d26-41c5-8035-be024e5b0928" providerId="ADAL" clId="{56AB21BC-B036-4B82-A251-094B88E1533C}"/>
    <pc:docChg chg="custSel addSld delSld modSld sldOrd">
      <pc:chgData name="Elizabeth Richards" userId="e89a7621-0d26-41c5-8035-be024e5b0928" providerId="ADAL" clId="{56AB21BC-B036-4B82-A251-094B88E1533C}" dt="2022-03-03T23:43:39.953" v="1504" actId="14100"/>
      <pc:docMkLst>
        <pc:docMk/>
      </pc:docMkLst>
      <pc:sldChg chg="modSp mod">
        <pc:chgData name="Elizabeth Richards" userId="e89a7621-0d26-41c5-8035-be024e5b0928" providerId="ADAL" clId="{56AB21BC-B036-4B82-A251-094B88E1533C}" dt="2022-03-03T23:37:16.151" v="1466" actId="20577"/>
        <pc:sldMkLst>
          <pc:docMk/>
          <pc:sldMk cId="0" sldId="259"/>
        </pc:sldMkLst>
        <pc:spChg chg="mod">
          <ac:chgData name="Elizabeth Richards" userId="e89a7621-0d26-41c5-8035-be024e5b0928" providerId="ADAL" clId="{56AB21BC-B036-4B82-A251-094B88E1533C}" dt="2022-03-03T23:37:16.151" v="1466" actId="20577"/>
          <ac:spMkLst>
            <pc:docMk/>
            <pc:sldMk cId="0" sldId="259"/>
            <ac:spMk id="11267" creationId="{75B94694-8C9E-4FFB-8A2E-A59D7FA052A8}"/>
          </ac:spMkLst>
        </pc:spChg>
      </pc:sldChg>
      <pc:sldChg chg="modSp mod">
        <pc:chgData name="Elizabeth Richards" userId="e89a7621-0d26-41c5-8035-be024e5b0928" providerId="ADAL" clId="{56AB21BC-B036-4B82-A251-094B88E1533C}" dt="2022-03-03T23:43:39.953" v="1504" actId="14100"/>
        <pc:sldMkLst>
          <pc:docMk/>
          <pc:sldMk cId="4106093416" sldId="262"/>
        </pc:sldMkLst>
        <pc:spChg chg="mod">
          <ac:chgData name="Elizabeth Richards" userId="e89a7621-0d26-41c5-8035-be024e5b0928" providerId="ADAL" clId="{56AB21BC-B036-4B82-A251-094B88E1533C}" dt="2022-03-03T22:56:33.501" v="17" actId="20577"/>
          <ac:spMkLst>
            <pc:docMk/>
            <pc:sldMk cId="4106093416" sldId="262"/>
            <ac:spMk id="11266" creationId="{50B46471-7B64-4642-B97C-5512E622BFC4}"/>
          </ac:spMkLst>
        </pc:spChg>
        <pc:spChg chg="mod">
          <ac:chgData name="Elizabeth Richards" userId="e89a7621-0d26-41c5-8035-be024e5b0928" providerId="ADAL" clId="{56AB21BC-B036-4B82-A251-094B88E1533C}" dt="2022-03-03T23:43:39.953" v="1504" actId="14100"/>
          <ac:spMkLst>
            <pc:docMk/>
            <pc:sldMk cId="4106093416" sldId="262"/>
            <ac:spMk id="11267" creationId="{75B94694-8C9E-4FFB-8A2E-A59D7FA052A8}"/>
          </ac:spMkLst>
        </pc:spChg>
      </pc:sldChg>
      <pc:sldChg chg="ord">
        <pc:chgData name="Elizabeth Richards" userId="e89a7621-0d26-41c5-8035-be024e5b0928" providerId="ADAL" clId="{56AB21BC-B036-4B82-A251-094B88E1533C}" dt="2022-03-03T23:11:24.656" v="611"/>
        <pc:sldMkLst>
          <pc:docMk/>
          <pc:sldMk cId="1152894587" sldId="264"/>
        </pc:sldMkLst>
      </pc:sldChg>
      <pc:sldChg chg="ord">
        <pc:chgData name="Elizabeth Richards" userId="e89a7621-0d26-41c5-8035-be024e5b0928" providerId="ADAL" clId="{56AB21BC-B036-4B82-A251-094B88E1533C}" dt="2022-03-03T23:11:55.750" v="619"/>
        <pc:sldMkLst>
          <pc:docMk/>
          <pc:sldMk cId="64786470" sldId="317"/>
        </pc:sldMkLst>
      </pc:sldChg>
      <pc:sldChg chg="del">
        <pc:chgData name="Elizabeth Richards" userId="e89a7621-0d26-41c5-8035-be024e5b0928" providerId="ADAL" clId="{56AB21BC-B036-4B82-A251-094B88E1533C}" dt="2022-03-03T22:56:16.857" v="1" actId="2696"/>
        <pc:sldMkLst>
          <pc:docMk/>
          <pc:sldMk cId="3193054720" sldId="320"/>
        </pc:sldMkLst>
      </pc:sldChg>
      <pc:sldChg chg="add">
        <pc:chgData name="Elizabeth Richards" userId="e89a7621-0d26-41c5-8035-be024e5b0928" providerId="ADAL" clId="{56AB21BC-B036-4B82-A251-094B88E1533C}" dt="2022-03-03T23:12:38.470" v="620"/>
        <pc:sldMkLst>
          <pc:docMk/>
          <pc:sldMk cId="4031919739" sldId="320"/>
        </pc:sldMkLst>
      </pc:sldChg>
      <pc:sldChg chg="add ord">
        <pc:chgData name="Elizabeth Richards" userId="e89a7621-0d26-41c5-8035-be024e5b0928" providerId="ADAL" clId="{56AB21BC-B036-4B82-A251-094B88E1533C}" dt="2022-03-03T23:13:27.020" v="625"/>
        <pc:sldMkLst>
          <pc:docMk/>
          <pc:sldMk cId="1837914824" sldId="321"/>
        </pc:sldMkLst>
      </pc:sldChg>
      <pc:sldChg chg="del">
        <pc:chgData name="Elizabeth Richards" userId="e89a7621-0d26-41c5-8035-be024e5b0928" providerId="ADAL" clId="{56AB21BC-B036-4B82-A251-094B88E1533C}" dt="2022-03-03T22:56:12.362" v="0" actId="2696"/>
        <pc:sldMkLst>
          <pc:docMk/>
          <pc:sldMk cId="3553761744" sldId="321"/>
        </pc:sldMkLst>
      </pc:sldChg>
      <pc:sldChg chg="addSp delSp modSp new mod ord">
        <pc:chgData name="Elizabeth Richards" userId="e89a7621-0d26-41c5-8035-be024e5b0928" providerId="ADAL" clId="{56AB21BC-B036-4B82-A251-094B88E1533C}" dt="2022-03-03T23:11:18.663" v="609"/>
        <pc:sldMkLst>
          <pc:docMk/>
          <pc:sldMk cId="657987973" sldId="323"/>
        </pc:sldMkLst>
        <pc:spChg chg="mod">
          <ac:chgData name="Elizabeth Richards" userId="e89a7621-0d26-41c5-8035-be024e5b0928" providerId="ADAL" clId="{56AB21BC-B036-4B82-A251-094B88E1533C}" dt="2022-03-03T23:07:45.665" v="566" actId="14100"/>
          <ac:spMkLst>
            <pc:docMk/>
            <pc:sldMk cId="657987973" sldId="323"/>
            <ac:spMk id="2" creationId="{193C17F0-F25A-40C2-B973-723BB3238557}"/>
          </ac:spMkLst>
        </pc:spChg>
        <pc:spChg chg="del">
          <ac:chgData name="Elizabeth Richards" userId="e89a7621-0d26-41c5-8035-be024e5b0928" providerId="ADAL" clId="{56AB21BC-B036-4B82-A251-094B88E1533C}" dt="2022-03-03T23:03:34.481" v="416" actId="931"/>
          <ac:spMkLst>
            <pc:docMk/>
            <pc:sldMk cId="657987973" sldId="323"/>
            <ac:spMk id="3" creationId="{81F0B2B1-0341-448F-87B4-3171AF9FF9D8}"/>
          </ac:spMkLst>
        </pc:spChg>
        <pc:spChg chg="del">
          <ac:chgData name="Elizabeth Richards" userId="e89a7621-0d26-41c5-8035-be024e5b0928" providerId="ADAL" clId="{56AB21BC-B036-4B82-A251-094B88E1533C}" dt="2022-03-03T23:03:47.146" v="417" actId="931"/>
          <ac:spMkLst>
            <pc:docMk/>
            <pc:sldMk cId="657987973" sldId="323"/>
            <ac:spMk id="4" creationId="{C881051F-8DBB-4554-B1D9-91B678F4C9B8}"/>
          </ac:spMkLst>
        </pc:spChg>
        <pc:spChg chg="add del mod">
          <ac:chgData name="Elizabeth Richards" userId="e89a7621-0d26-41c5-8035-be024e5b0928" providerId="ADAL" clId="{56AB21BC-B036-4B82-A251-094B88E1533C}" dt="2022-03-03T23:04:42.017" v="428"/>
          <ac:spMkLst>
            <pc:docMk/>
            <pc:sldMk cId="657987973" sldId="323"/>
            <ac:spMk id="10" creationId="{666B757A-1B58-432E-9722-A987A2540C11}"/>
          </ac:spMkLst>
        </pc:spChg>
        <pc:spChg chg="add del mod">
          <ac:chgData name="Elizabeth Richards" userId="e89a7621-0d26-41c5-8035-be024e5b0928" providerId="ADAL" clId="{56AB21BC-B036-4B82-A251-094B88E1533C}" dt="2022-03-03T23:04:42.016" v="426" actId="478"/>
          <ac:spMkLst>
            <pc:docMk/>
            <pc:sldMk cId="657987973" sldId="323"/>
            <ac:spMk id="12" creationId="{828EB274-E8E2-4184-BE9D-0BA8EEEAFC23}"/>
          </ac:spMkLst>
        </pc:spChg>
        <pc:spChg chg="add mod">
          <ac:chgData name="Elizabeth Richards" userId="e89a7621-0d26-41c5-8035-be024e5b0928" providerId="ADAL" clId="{56AB21BC-B036-4B82-A251-094B88E1533C}" dt="2022-03-03T23:09:33.879" v="576" actId="1076"/>
          <ac:spMkLst>
            <pc:docMk/>
            <pc:sldMk cId="657987973" sldId="323"/>
            <ac:spMk id="13" creationId="{FE9ABF55-0AB4-42C7-87F8-100B5CF04C94}"/>
          </ac:spMkLst>
        </pc:spChg>
        <pc:picChg chg="add mod">
          <ac:chgData name="Elizabeth Richards" userId="e89a7621-0d26-41c5-8035-be024e5b0928" providerId="ADAL" clId="{56AB21BC-B036-4B82-A251-094B88E1533C}" dt="2022-03-03T23:10:11.521" v="582" actId="1076"/>
          <ac:picMkLst>
            <pc:docMk/>
            <pc:sldMk cId="657987973" sldId="323"/>
            <ac:picMk id="7" creationId="{EA51002D-5A51-448F-A3E1-262394486D4A}"/>
          </ac:picMkLst>
        </pc:picChg>
        <pc:picChg chg="add mod">
          <ac:chgData name="Elizabeth Richards" userId="e89a7621-0d26-41c5-8035-be024e5b0928" providerId="ADAL" clId="{56AB21BC-B036-4B82-A251-094B88E1533C}" dt="2022-03-03T23:10:13.478" v="583" actId="1076"/>
          <ac:picMkLst>
            <pc:docMk/>
            <pc:sldMk cId="657987973" sldId="323"/>
            <ac:picMk id="9" creationId="{B787BC5A-D80C-4E68-B63F-C881AE762D93}"/>
          </ac:picMkLst>
        </pc:picChg>
      </pc:sldChg>
      <pc:sldChg chg="modSp new mod ord">
        <pc:chgData name="Elizabeth Richards" userId="e89a7621-0d26-41c5-8035-be024e5b0928" providerId="ADAL" clId="{56AB21BC-B036-4B82-A251-094B88E1533C}" dt="2022-03-03T23:20:05.500" v="1420"/>
        <pc:sldMkLst>
          <pc:docMk/>
          <pc:sldMk cId="3924640683" sldId="324"/>
        </pc:sldMkLst>
        <pc:spChg chg="mod">
          <ac:chgData name="Elizabeth Richards" userId="e89a7621-0d26-41c5-8035-be024e5b0928" providerId="ADAL" clId="{56AB21BC-B036-4B82-A251-094B88E1533C}" dt="2022-03-03T23:16:35.741" v="1079" actId="20577"/>
          <ac:spMkLst>
            <pc:docMk/>
            <pc:sldMk cId="3924640683" sldId="324"/>
            <ac:spMk id="2" creationId="{5A603100-3F9D-4EB9-9EB1-255CB35DA561}"/>
          </ac:spMkLst>
        </pc:spChg>
        <pc:spChg chg="mod">
          <ac:chgData name="Elizabeth Richards" userId="e89a7621-0d26-41c5-8035-be024e5b0928" providerId="ADAL" clId="{56AB21BC-B036-4B82-A251-094B88E1533C}" dt="2022-03-03T23:19:55.966" v="1418" actId="20577"/>
          <ac:spMkLst>
            <pc:docMk/>
            <pc:sldMk cId="3924640683" sldId="324"/>
            <ac:spMk id="3" creationId="{47564173-4982-474B-8A1B-4C1FC3F031EB}"/>
          </ac:spMkLst>
        </pc:spChg>
      </pc:sldChg>
      <pc:sldChg chg="modSp new mod ord">
        <pc:chgData name="Elizabeth Richards" userId="e89a7621-0d26-41c5-8035-be024e5b0928" providerId="ADAL" clId="{56AB21BC-B036-4B82-A251-094B88E1533C}" dt="2022-03-03T23:19:15.917" v="1294" actId="5793"/>
        <pc:sldMkLst>
          <pc:docMk/>
          <pc:sldMk cId="3531526192" sldId="325"/>
        </pc:sldMkLst>
        <pc:spChg chg="mod">
          <ac:chgData name="Elizabeth Richards" userId="e89a7621-0d26-41c5-8035-be024e5b0928" providerId="ADAL" clId="{56AB21BC-B036-4B82-A251-094B88E1533C}" dt="2022-03-03T23:13:44.443" v="647" actId="20577"/>
          <ac:spMkLst>
            <pc:docMk/>
            <pc:sldMk cId="3531526192" sldId="325"/>
            <ac:spMk id="2" creationId="{CF365DAF-C51A-4A0D-A4E2-476578611F1D}"/>
          </ac:spMkLst>
        </pc:spChg>
        <pc:spChg chg="mod">
          <ac:chgData name="Elizabeth Richards" userId="e89a7621-0d26-41c5-8035-be024e5b0928" providerId="ADAL" clId="{56AB21BC-B036-4B82-A251-094B88E1533C}" dt="2022-03-03T23:19:15.917" v="1294" actId="5793"/>
          <ac:spMkLst>
            <pc:docMk/>
            <pc:sldMk cId="3531526192" sldId="325"/>
            <ac:spMk id="3" creationId="{9CCBA642-D727-4495-8E20-1809225902C1}"/>
          </ac:spMkLst>
        </pc:spChg>
      </pc:sldChg>
      <pc:sldChg chg="addSp delSp modSp new mod">
        <pc:chgData name="Elizabeth Richards" userId="e89a7621-0d26-41c5-8035-be024e5b0928" providerId="ADAL" clId="{56AB21BC-B036-4B82-A251-094B88E1533C}" dt="2022-03-03T23:41:31.373" v="1501" actId="21"/>
        <pc:sldMkLst>
          <pc:docMk/>
          <pc:sldMk cId="522933333" sldId="326"/>
        </pc:sldMkLst>
        <pc:spChg chg="mod">
          <ac:chgData name="Elizabeth Richards" userId="e89a7621-0d26-41c5-8035-be024e5b0928" providerId="ADAL" clId="{56AB21BC-B036-4B82-A251-094B88E1533C}" dt="2022-03-03T23:41:14.074" v="1499" actId="14100"/>
          <ac:spMkLst>
            <pc:docMk/>
            <pc:sldMk cId="522933333" sldId="326"/>
            <ac:spMk id="2" creationId="{A94DE79A-7DD5-407C-B97F-CCE9672E7D43}"/>
          </ac:spMkLst>
        </pc:spChg>
        <pc:spChg chg="del">
          <ac:chgData name="Elizabeth Richards" userId="e89a7621-0d26-41c5-8035-be024e5b0928" providerId="ADAL" clId="{56AB21BC-B036-4B82-A251-094B88E1533C}" dt="2022-03-03T23:39:22.867" v="1468" actId="931"/>
          <ac:spMkLst>
            <pc:docMk/>
            <pc:sldMk cId="522933333" sldId="326"/>
            <ac:spMk id="3" creationId="{15A238D3-2A05-4FCF-AE8A-BFF5F64DE381}"/>
          </ac:spMkLst>
        </pc:spChg>
        <pc:spChg chg="del mod">
          <ac:chgData name="Elizabeth Richards" userId="e89a7621-0d26-41c5-8035-be024e5b0928" providerId="ADAL" clId="{56AB21BC-B036-4B82-A251-094B88E1533C}" dt="2022-03-03T23:41:31.373" v="1501" actId="21"/>
          <ac:spMkLst>
            <pc:docMk/>
            <pc:sldMk cId="522933333" sldId="326"/>
            <ac:spMk id="4" creationId="{15E5413E-E7DD-4A37-A7FA-F3CF6B01E74A}"/>
          </ac:spMkLst>
        </pc:spChg>
        <pc:spChg chg="add del mod">
          <ac:chgData name="Elizabeth Richards" userId="e89a7621-0d26-41c5-8035-be024e5b0928" providerId="ADAL" clId="{56AB21BC-B036-4B82-A251-094B88E1533C}" dt="2022-03-03T23:40:23.241" v="1470" actId="931"/>
          <ac:spMkLst>
            <pc:docMk/>
            <pc:sldMk cId="522933333" sldId="326"/>
            <ac:spMk id="8" creationId="{9C838F41-7DD1-499E-97D6-1FE588D60074}"/>
          </ac:spMkLst>
        </pc:spChg>
        <pc:picChg chg="add del mod">
          <ac:chgData name="Elizabeth Richards" userId="e89a7621-0d26-41c5-8035-be024e5b0928" providerId="ADAL" clId="{56AB21BC-B036-4B82-A251-094B88E1533C}" dt="2022-03-03T23:39:32.005" v="1469" actId="21"/>
          <ac:picMkLst>
            <pc:docMk/>
            <pc:sldMk cId="522933333" sldId="326"/>
            <ac:picMk id="7" creationId="{B6DF76B5-EA6E-4B79-A874-7969E1F23D74}"/>
          </ac:picMkLst>
        </pc:picChg>
        <pc:picChg chg="add mod">
          <ac:chgData name="Elizabeth Richards" userId="e89a7621-0d26-41c5-8035-be024e5b0928" providerId="ADAL" clId="{56AB21BC-B036-4B82-A251-094B88E1533C}" dt="2022-03-03T23:40:55.260" v="1478" actId="167"/>
          <ac:picMkLst>
            <pc:docMk/>
            <pc:sldMk cId="522933333" sldId="326"/>
            <ac:picMk id="10" creationId="{CDBF01E5-BE27-418F-B2E4-7F6EBCD0F3B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E9EDF2-7D27-4DC2-A5A4-DEB93FF1D9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E4A495-26AD-4FDD-8CFD-1ACBAAD93C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000A46F-B95A-4AC4-B5DF-769316A975FE}" type="datetime1">
              <a:rPr lang="en-US" altLang="en-US"/>
              <a:pPr/>
              <a:t>3/3/2022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8128DD-039B-4D18-B2F3-E3F61828ED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DA4541-8B75-49E5-B1FF-EE2CC8A459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309597F-E7FB-4689-8470-8A1E033FCD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B3D8A9-5743-4301-B110-3672531B40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32EFED-3453-4285-897B-1F5E34E744E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EB7AC9-755C-4B50-B9D5-75479CADCA95}" type="datetime1">
              <a:rPr lang="en-US" altLang="en-US"/>
              <a:pPr/>
              <a:t>3/3/2022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BABB853-4D9C-4945-BE1B-CE23CB91F7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659588B-310E-4AC0-9177-C4997F945A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DF6D2-64F0-4044-870D-4F09E96F65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9587BF-E1B9-4407-B6DB-CE8124FB48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41329D3-DBF9-421A-AE92-77E00B06F9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DL_4K.png">
            <a:extLst>
              <a:ext uri="{FF2B5EF4-FFF2-40B4-BE49-F238E27FC236}">
                <a16:creationId xmlns:a16="http://schemas.microsoft.com/office/drawing/2014/main" id="{B752F613-640D-4842-9CF4-13660AC34B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2138363"/>
            <a:ext cx="1147763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742599" y="1650331"/>
            <a:ext cx="4755880" cy="21102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5408D52-B5C7-43EF-82CF-920C9B1C5D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5E92E1-F9D4-432E-B73F-9A9261F45CC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1EF6889C-0468-44D1-A09E-75D641E4DB6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9D3F072-5537-4D73-A9D2-B9478440CF09}" type="datetime1">
              <a:rPr lang="en-US" altLang="en-US"/>
              <a:pPr/>
              <a:t>3/3/2022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06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DL_4K.png">
            <a:extLst>
              <a:ext uri="{FF2B5EF4-FFF2-40B4-BE49-F238E27FC236}">
                <a16:creationId xmlns:a16="http://schemas.microsoft.com/office/drawing/2014/main" id="{835F171F-95B3-4F89-93B5-6AE0C69F12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34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5F4B6E5-3086-466C-94B5-EA520FDC3F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F5F4ED-D2A3-42CD-A3A9-929F2600DBF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C7394B12-D509-4F31-AB32-C2B8154FD03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2441739-76F8-47EF-8CB2-B36AA52594A4}" type="datetime1">
              <a:rPr lang="en-US" altLang="en-US"/>
              <a:pPr/>
              <a:t>3/3/2022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73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DL_4K.png">
            <a:extLst>
              <a:ext uri="{FF2B5EF4-FFF2-40B4-BE49-F238E27FC236}">
                <a16:creationId xmlns:a16="http://schemas.microsoft.com/office/drawing/2014/main" id="{79F694B3-4B71-40AF-974D-ABA19770F9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872BA75-8598-434C-8D51-A6430747D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864226B-B6F2-41B4-8583-F73EE68D0E4C}" type="datetime1">
              <a:rPr lang="en-US" altLang="en-US"/>
              <a:pPr/>
              <a:t>3/3/2022</a:t>
            </a:fld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46C14-9DAE-41CC-AE21-5203512ACD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2A1CCD-946D-4E3D-8463-C4B359E461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211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FDL_4K.png">
            <a:extLst>
              <a:ext uri="{FF2B5EF4-FFF2-40B4-BE49-F238E27FC236}">
                <a16:creationId xmlns:a16="http://schemas.microsoft.com/office/drawing/2014/main" id="{7D07B288-9F01-4AF5-891F-37724F7BF1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60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1937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960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1937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656CAF6E-743A-47F8-92B8-A78B458B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2CD6981-C482-42D9-9A65-5737E2C7B1E4}" type="datetime1">
              <a:rPr lang="en-US" altLang="en-US"/>
              <a:pPr/>
              <a:t>3/3/2022</a:t>
            </a:fld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385D67-78D4-4931-A5A1-398FA8BAFD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C72352-9996-4DE1-B510-D14B71D9FC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69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DL_4K.png">
            <a:extLst>
              <a:ext uri="{FF2B5EF4-FFF2-40B4-BE49-F238E27FC236}">
                <a16:creationId xmlns:a16="http://schemas.microsoft.com/office/drawing/2014/main" id="{6E75E112-017C-484A-AF1F-F064223B58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1C21A051-DAC7-4CC6-9C4A-B794CA65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B73B2B0-6640-4E32-9E66-F54233F93BD6}" type="datetime1">
              <a:rPr lang="en-US" altLang="en-US"/>
              <a:pPr/>
              <a:t>3/3/2022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B3B560-1D87-43A9-91C1-422365C265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9E0DDD-91E6-4065-8EFC-C660FFF69F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409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96569E-CB92-4FB4-BBAC-E8F0E95B5C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A77C5E-DEC3-491A-BD9C-9F3A4DE0454F}" type="datetime1">
              <a:rPr lang="en-US" altLang="en-US"/>
              <a:pPr/>
              <a:t>3/3/2022</a:t>
            </a:fld>
            <a:endParaRPr lang="en-US" alt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FEEB894-1BE9-44BD-8515-51369C2F77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93AAF5-99D0-4C82-9E18-D4E203C705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99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549BF0-F9F6-434B-9AFE-5D99ECA695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B3D3DBB-1F71-4B7F-8D69-4CF4EB898ECF}" type="datetime1">
              <a:rPr lang="en-US" altLang="en-US"/>
              <a:pPr/>
              <a:t>3/3/2022</a:t>
            </a:fld>
            <a:endParaRPr lang="en-US" alt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84284842-0CFD-4432-AB81-0B85235F22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D75300-AC30-4059-8FA7-4403929B7E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41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//Users/jaypointer/Desktop/Folio.png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Folio.png" descr="/Users/jaypointer/Desktop/Folio.png">
            <a:extLst>
              <a:ext uri="{FF2B5EF4-FFF2-40B4-BE49-F238E27FC236}">
                <a16:creationId xmlns:a16="http://schemas.microsoft.com/office/drawing/2014/main" id="{46D4E3BC-A27E-4A70-88C0-25DE2531025B}"/>
              </a:ext>
            </a:extLst>
          </p:cNvPr>
          <p:cNvPicPr>
            <a:picLocks noChangeAspect="1"/>
          </p:cNvPicPr>
          <p:nvPr userDrawn="1"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075"/>
            <a:ext cx="916781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3AA1F7D2-D8CA-47B6-B247-3F5B8E77995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66863" y="274638"/>
            <a:ext cx="70437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A9E2C3B8-657D-4270-8537-EBCA116386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59893-6D7B-4B75-B469-AA11D4D0D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6800" y="6508750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anose="020B0604020202020204" pitchFamily="34" charset="0"/>
              </a:defRPr>
            </a:lvl1pPr>
          </a:lstStyle>
          <a:p>
            <a:fld id="{17DD27AB-A873-4DA6-BC6A-E925611700B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0" name="Picture 9">
            <a:extLst>
              <a:ext uri="{FF2B5EF4-FFF2-40B4-BE49-F238E27FC236}">
                <a16:creationId xmlns:a16="http://schemas.microsoft.com/office/drawing/2014/main" id="{90826F7B-D392-441C-9AB0-647A6A8CAF1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61063"/>
            <a:ext cx="105886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1C253FF-C186-47C9-90E4-97A6262CD0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22725" y="6508750"/>
            <a:ext cx="1727200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anose="020B0604020202020204" pitchFamily="34" charset="0"/>
              </a:defRPr>
            </a:lvl1pPr>
          </a:lstStyle>
          <a:p>
            <a:fld id="{5F25E402-DA95-45CE-9B19-4DE1F0B6D068}" type="datetime1">
              <a:rPr lang="en-US" altLang="en-US"/>
              <a:pPr/>
              <a:t>3/3/2022</a:t>
            </a:fld>
            <a:endParaRPr lang="en-US" altLang="en-US"/>
          </a:p>
        </p:txBody>
      </p:sp>
      <p:pic>
        <p:nvPicPr>
          <p:cNvPr id="1032" name="Picture 13" descr="AnnivGrStandard_White.png">
            <a:extLst>
              <a:ext uri="{FF2B5EF4-FFF2-40B4-BE49-F238E27FC236}">
                <a16:creationId xmlns:a16="http://schemas.microsoft.com/office/drawing/2014/main" id="{FF6C8A96-49E7-4F5C-A6AB-6B1AD4A2886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6508750"/>
            <a:ext cx="1830387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CF0031"/>
          </a:solidFill>
          <a:latin typeface="Helvetica"/>
          <a:ea typeface="ヒラギノ角ゴ Pro W3" charset="0"/>
          <a:cs typeface="ヒラギノ角ゴ Pro W3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005AA3"/>
          </a:solidFill>
          <a:latin typeface="Helvetica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5AA3"/>
          </a:solidFill>
          <a:latin typeface="Helvetica"/>
          <a:ea typeface="ヒラギノ角ゴ Pro W3" charset="0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5AA3"/>
          </a:solidFill>
          <a:latin typeface="Helvetica"/>
          <a:ea typeface="ヒラギノ角ゴ Pro W3" charset="0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b="1" i="1" kern="1200">
          <a:solidFill>
            <a:srgbClr val="CF0031"/>
          </a:solidFill>
          <a:latin typeface="Helvetica"/>
          <a:ea typeface="ヒラギノ角ゴ Pro W3" charset="0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i="1" kern="1200">
          <a:solidFill>
            <a:srgbClr val="005AA3"/>
          </a:solidFill>
          <a:latin typeface="Helvetica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outing.org/health-and-safety/safety-moments/campout-safety-checklis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5">
            <a:extLst>
              <a:ext uri="{FF2B5EF4-FFF2-40B4-BE49-F238E27FC236}">
                <a16:creationId xmlns:a16="http://schemas.microsoft.com/office/drawing/2014/main" id="{553FA42B-03E6-4E4E-84CA-A8E3A80F4C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pPr eaLnBrk="1" hangingPunct="1"/>
            <a:fld id="{D3E75C57-E577-4A2A-9521-7D98BA39610A}" type="slidenum">
              <a:rPr lang="en-US" altLang="en-US" sz="1000">
                <a:solidFill>
                  <a:srgbClr val="95B3D7"/>
                </a:solidFill>
                <a:latin typeface="Helvetica" panose="020B0604020202020204" pitchFamily="34" charset="0"/>
              </a:rPr>
              <a:pPr eaLnBrk="1" hangingPunct="1"/>
              <a:t>1</a:t>
            </a:fld>
            <a:endParaRPr lang="en-US" altLang="en-US" sz="1000">
              <a:solidFill>
                <a:srgbClr val="95B3D7"/>
              </a:solidFill>
              <a:latin typeface="Helvetica" panose="020B0604020202020204" pitchFamily="34" charset="0"/>
            </a:endParaRPr>
          </a:p>
        </p:txBody>
      </p:sp>
      <p:sp>
        <p:nvSpPr>
          <p:cNvPr id="11266" name="Title 8">
            <a:extLst>
              <a:ext uri="{FF2B5EF4-FFF2-40B4-BE49-F238E27FC236}">
                <a16:creationId xmlns:a16="http://schemas.microsoft.com/office/drawing/2014/main" id="{CF4DB635-0B3B-4E61-86A6-2C67C9EC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701" y="3433537"/>
            <a:ext cx="7855193" cy="2205038"/>
          </a:xfrm>
        </p:spPr>
        <p:txBody>
          <a:bodyPr/>
          <a:lstStyle/>
          <a:p>
            <a:pPr algn="ctr"/>
            <a:r>
              <a:rPr lang="en-US" dirty="0">
                <a:ea typeface="ヒラギノ角ゴ Pro W3"/>
                <a:cs typeface="Helvetica"/>
              </a:rPr>
              <a:t>Central Minnesota Council</a:t>
            </a:r>
            <a:br>
              <a:rPr lang="en-US" dirty="0">
                <a:ea typeface="ヒラギノ角ゴ Pro W3"/>
                <a:cs typeface="Helvetica"/>
              </a:rPr>
            </a:br>
            <a:br>
              <a:rPr lang="en-US" dirty="0">
                <a:ea typeface="ヒラギノ角ゴ Pro W3"/>
                <a:cs typeface="Helvetica"/>
              </a:rPr>
            </a:br>
            <a:br>
              <a:rPr lang="en-US" dirty="0">
                <a:ea typeface="ヒラギノ角ゴ Pro W3"/>
                <a:cs typeface="Helvetica"/>
              </a:rPr>
            </a:br>
            <a:r>
              <a:rPr lang="en-US" dirty="0">
                <a:ea typeface="ヒラギノ角ゴ Pro W3"/>
                <a:cs typeface="Helvetica"/>
              </a:rPr>
              <a:t> </a:t>
            </a:r>
            <a:br>
              <a:rPr lang="en-US" dirty="0">
                <a:ea typeface="ヒラギノ角ゴ Pro W3"/>
                <a:cs typeface="Helvetica"/>
              </a:rPr>
            </a:br>
            <a:r>
              <a:rPr lang="en-US" dirty="0">
                <a:ea typeface="ヒラギノ角ゴ Pro W3"/>
                <a:cs typeface="Helvetica"/>
              </a:rPr>
              <a:t>Gateway District Roundtable</a:t>
            </a:r>
            <a:br>
              <a:rPr lang="en-US" dirty="0">
                <a:ea typeface="ヒラギノ角ゴ Pro W3"/>
                <a:cs typeface="Helvetica"/>
              </a:rPr>
            </a:br>
            <a:r>
              <a:rPr lang="en-US" b="0" dirty="0">
                <a:ea typeface="ヒラギノ角ゴ Pro W3"/>
                <a:cs typeface="Helvetica"/>
              </a:rPr>
              <a:t>March 2022</a:t>
            </a:r>
            <a:br>
              <a:rPr lang="en-US" dirty="0">
                <a:ea typeface="ヒラギノ角ゴ Pro W3"/>
                <a:cs typeface="Helvetica"/>
              </a:rPr>
            </a:br>
            <a:br>
              <a:rPr lang="en-US" dirty="0">
                <a:ea typeface="ヒラギノ角ゴ Pro W3"/>
                <a:cs typeface="Helvetica"/>
              </a:rPr>
            </a:br>
            <a:br>
              <a:rPr lang="en-US" dirty="0">
                <a:cs typeface="Helvetica"/>
              </a:rPr>
            </a:br>
            <a:br>
              <a:rPr lang="en-US" dirty="0">
                <a:cs typeface="Helvetica"/>
              </a:rPr>
            </a:br>
            <a:endParaRPr lang="en-US" sz="5000" i="1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95D2-D3FA-4A5B-9D73-0EE1C7345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Webelos Crossover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D9AF13-0C69-4ED3-B02A-DCAEC86E7F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2A1CCD-946D-4E3D-8463-C4B359E4614C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7EC98E-C8F2-4538-9B22-CE8D10218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72" y="1417638"/>
            <a:ext cx="7307855" cy="408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14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CDBF01E5-BE27-418F-B2E4-7F6EBCD0F3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642350" cy="470852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4DE79A-7DD5-407C-B97F-CCE9672E7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863" y="274638"/>
            <a:ext cx="7105189" cy="1143000"/>
          </a:xfrm>
        </p:spPr>
        <p:txBody>
          <a:bodyPr/>
          <a:lstStyle/>
          <a:p>
            <a:r>
              <a:rPr lang="en-US" dirty="0"/>
              <a:t>District Committee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F2783A-CC7B-492D-91C7-8DD6176D66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2A1CCD-946D-4E3D-8463-C4B359E4614C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933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78B0C-F7D1-4F1E-8389-AABEA329A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E3553-21CC-4701-A04B-3D82E47CA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B7F4F-DC49-4793-909C-B2AAC4A315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5F4ED-D2A3-42CD-A3A9-929F2600DBF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86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03100-3F9D-4EB9-9EB1-255CB35DA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Tidbits of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64173-4982-474B-8A1B-4C1FC3F03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Recruitment/Invitation Manager</a:t>
            </a:r>
          </a:p>
          <a:p>
            <a:r>
              <a:rPr lang="en-US" dirty="0"/>
              <a:t>Family FOS presentations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ED313D-FAFD-4097-BD33-4A1BBA812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5F4ED-D2A3-42CD-A3A9-929F2600DBFD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640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05911-3DC3-4904-BB35-4B2AB5005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A picture containing flag&#10;&#10;Description automatically generated">
            <a:extLst>
              <a:ext uri="{FF2B5EF4-FFF2-40B4-BE49-F238E27FC236}">
                <a16:creationId xmlns:a16="http://schemas.microsoft.com/office/drawing/2014/main" id="{ED982C05-FD77-437E-8F81-E718B0C43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095" y="1575"/>
            <a:ext cx="8341809" cy="591223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96B11-80ED-4A73-BD49-48D5482062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5F4ED-D2A3-42CD-A3A9-929F2600DBFD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134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50B46471-7B64-4642-B97C-5512E622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ヒラギノ角ゴ Pro W3"/>
              </a:rPr>
              <a:t>AGENDA 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75B94694-8C9E-4FFB-8A2E-A59D7FA05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624574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>
              <a:ea typeface="ヒラギノ角ゴ Pro W3"/>
            </a:endParaRPr>
          </a:p>
          <a:p>
            <a:pPr eaLnBrk="1" hangingPunct="1"/>
            <a:r>
              <a:rPr lang="en-US" altLang="en-US" dirty="0">
                <a:ea typeface="ヒラギノ角ゴ Pro W3"/>
              </a:rPr>
              <a:t>Pledge / Welcome </a:t>
            </a:r>
          </a:p>
          <a:p>
            <a:pPr eaLnBrk="1" hangingPunct="1"/>
            <a:r>
              <a:rPr lang="en-US" altLang="en-US" dirty="0">
                <a:ea typeface="ヒラギノ角ゴ Pro W3"/>
              </a:rPr>
              <a:t>Safety Moment </a:t>
            </a:r>
          </a:p>
          <a:p>
            <a:pPr eaLnBrk="1" hangingPunct="1"/>
            <a:r>
              <a:rPr lang="en-US" altLang="en-US" dirty="0">
                <a:ea typeface="ヒラギノ角ゴ Pro W3"/>
              </a:rPr>
              <a:t>Upcoming Dates</a:t>
            </a:r>
          </a:p>
          <a:p>
            <a:pPr eaLnBrk="1" hangingPunct="1"/>
            <a:r>
              <a:rPr lang="en-US" altLang="en-US" dirty="0">
                <a:ea typeface="ヒラギノ角ゴ Pro W3"/>
              </a:rPr>
              <a:t>Meat Stick Sale</a:t>
            </a:r>
          </a:p>
          <a:p>
            <a:pPr eaLnBrk="1" hangingPunct="1"/>
            <a:r>
              <a:rPr lang="en-US" altLang="en-US" dirty="0">
                <a:ea typeface="ヒラギノ角ゴ Pro W3"/>
              </a:rPr>
              <a:t>Crossover</a:t>
            </a:r>
          </a:p>
          <a:p>
            <a:pPr eaLnBrk="1" hangingPunct="1"/>
            <a:r>
              <a:rPr lang="en-US" altLang="en-US" dirty="0">
                <a:ea typeface="ヒラギノ角ゴ Pro W3"/>
              </a:rPr>
              <a:t>District Committee</a:t>
            </a:r>
          </a:p>
          <a:p>
            <a:pPr eaLnBrk="1" hangingPunct="1"/>
            <a:r>
              <a:rPr lang="en-US" altLang="en-US" dirty="0">
                <a:ea typeface="ヒラギノ角ゴ Pro W3"/>
              </a:rPr>
              <a:t>Breakouts</a:t>
            </a:r>
          </a:p>
          <a:p>
            <a:pPr marL="0" indent="0" eaLnBrk="1" hangingPunct="1">
              <a:buNone/>
            </a:pPr>
            <a:endParaRPr lang="en-US" altLang="en-US" dirty="0">
              <a:ea typeface="ヒラギノ角ゴ Pro W3"/>
            </a:endParaRPr>
          </a:p>
          <a:p>
            <a:pPr eaLnBrk="1" hangingPunct="1"/>
            <a:endParaRPr lang="en-US" altLang="en-US" dirty="0">
              <a:ea typeface="ヒラギノ角ゴ Pro W3" charset="-128"/>
            </a:endParaRPr>
          </a:p>
          <a:p>
            <a:pPr lvl="1"/>
            <a:endParaRPr lang="en-US" altLang="en-US" dirty="0">
              <a:latin typeface="Helvetica" panose="020B0604020202020204" pitchFamily="34" charset="0"/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>
              <a:highlight>
                <a:srgbClr val="FFFF00"/>
              </a:highlight>
              <a:ea typeface="ヒラギノ角ゴ Pro W3"/>
              <a:cs typeface="Helvetica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/>
            </a:endParaRP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ヒラギノ角ゴ Pro W3" charset="-128"/>
            </a:endParaRP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ヒラギノ角ゴ Pro W3" charset="-128"/>
            </a:endParaRPr>
          </a:p>
          <a:p>
            <a:pPr eaLnBrk="1" hangingPunct="1">
              <a:buNone/>
            </a:pPr>
            <a:endParaRPr lang="en-US" altLang="en-US" dirty="0">
              <a:latin typeface="Helvetica" panose="020B0604020202020204" pitchFamily="34" charset="0"/>
              <a:ea typeface="ヒラギノ角ゴ Pro W3" charset="-128"/>
            </a:endParaRPr>
          </a:p>
        </p:txBody>
      </p:sp>
      <p:sp>
        <p:nvSpPr>
          <p:cNvPr id="11268" name="Slide Number Placeholder 4">
            <a:extLst>
              <a:ext uri="{FF2B5EF4-FFF2-40B4-BE49-F238E27FC236}">
                <a16:creationId xmlns:a16="http://schemas.microsoft.com/office/drawing/2014/main" id="{7DB50A46-3284-42EB-954F-659736487A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C34E9C-42D6-4DE9-85D9-356AF787D684}" type="slidenum">
              <a:rPr lang="en-US" altLang="en-US" sz="1000" smtClean="0">
                <a:solidFill>
                  <a:srgbClr val="95B3D7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000">
              <a:solidFill>
                <a:srgbClr val="95B3D7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8824-E42C-4DCF-8F01-937F8A39D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ヒラギノ角ゴ Pro W3"/>
              </a:rPr>
              <a:t>BSA SAFETY MOMENT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F7FD7-0B0C-4275-9C40-E99F4CA0B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963" y="3084163"/>
            <a:ext cx="8345837" cy="2750376"/>
          </a:xfrm>
        </p:spPr>
        <p:txBody>
          <a:bodyPr/>
          <a:lstStyle/>
          <a:p>
            <a:r>
              <a:rPr lang="en-US" sz="1800" dirty="0">
                <a:hlinkClick r:id="rId2"/>
              </a:rPr>
              <a:t>https://www.scouting.org/health-and-safety/safety-moments/campout-safety-checklist/</a:t>
            </a:r>
            <a:endParaRPr lang="en-US" sz="1800" dirty="0"/>
          </a:p>
          <a:p>
            <a:endParaRPr lang="en-US" sz="1800" dirty="0"/>
          </a:p>
          <a:p>
            <a:endParaRPr lang="en-US" sz="1800" i="1" u="sng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B206E-F68C-4F79-8152-262D05CE86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A1CCD-946D-4E3D-8463-C4B359E4614C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F39D08-5288-407C-A324-0DC4FFF8B708}"/>
              </a:ext>
            </a:extLst>
          </p:cNvPr>
          <p:cNvSpPr/>
          <p:nvPr/>
        </p:nvSpPr>
        <p:spPr>
          <a:xfrm>
            <a:off x="2906896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BAD558-B48D-4354-B7AB-F08133382AC7}"/>
              </a:ext>
            </a:extLst>
          </p:cNvPr>
          <p:cNvSpPr txBox="1"/>
          <p:nvPr/>
        </p:nvSpPr>
        <p:spPr>
          <a:xfrm>
            <a:off x="2169763" y="1890793"/>
            <a:ext cx="4525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Campout Safety Checklist</a:t>
            </a:r>
          </a:p>
        </p:txBody>
      </p:sp>
    </p:spTree>
    <p:extLst>
      <p:ext uri="{BB962C8B-B14F-4D97-AF65-F5344CB8AC3E}">
        <p14:creationId xmlns:p14="http://schemas.microsoft.com/office/powerpoint/2010/main" val="199809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50B46471-7B64-4642-B97C-5512E622B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863" y="274638"/>
            <a:ext cx="7043737" cy="73837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ヒラギノ角ゴ Pro W3"/>
              </a:rPr>
              <a:t>March Council Updates 2022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75B94694-8C9E-4FFB-8A2E-A59D7FA05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724" y="1342103"/>
            <a:ext cx="8848826" cy="4513006"/>
          </a:xfrm>
        </p:spPr>
        <p:txBody>
          <a:bodyPr/>
          <a:lstStyle/>
          <a:p>
            <a:r>
              <a:rPr lang="en-US" sz="2000" dirty="0">
                <a:ea typeface="ヒラギノ角ゴ Pro W3"/>
                <a:cs typeface="Helvetica"/>
              </a:rPr>
              <a:t>Klondike Derby- March 4-5 - CANCELLED</a:t>
            </a:r>
          </a:p>
          <a:p>
            <a:r>
              <a:rPr lang="en-US" sz="2000" dirty="0">
                <a:ea typeface="ヒラギノ角ゴ Pro W3"/>
                <a:cs typeface="Helvetica"/>
              </a:rPr>
              <a:t>March Merit Badge </a:t>
            </a:r>
            <a:r>
              <a:rPr lang="en-US" sz="2000" dirty="0" err="1">
                <a:ea typeface="ヒラギノ角ゴ Pro W3"/>
                <a:cs typeface="Helvetica"/>
              </a:rPr>
              <a:t>Blast@Parker</a:t>
            </a:r>
            <a:r>
              <a:rPr lang="en-US" sz="2000" dirty="0">
                <a:ea typeface="ヒラギノ角ゴ Pro W3"/>
                <a:cs typeface="Helvetica"/>
              </a:rPr>
              <a:t> – March 11-13</a:t>
            </a:r>
          </a:p>
          <a:p>
            <a:r>
              <a:rPr lang="en-US" sz="2000" dirty="0">
                <a:ea typeface="ヒラギノ角ゴ Pro W3"/>
                <a:cs typeface="Helvetica"/>
              </a:rPr>
              <a:t>District Pinewood Derby – March 19 - Princeton</a:t>
            </a:r>
          </a:p>
          <a:p>
            <a:r>
              <a:rPr lang="en-US" sz="2000" dirty="0">
                <a:ea typeface="ヒラギノ角ゴ Pro W3"/>
                <a:cs typeface="Helvetica"/>
              </a:rPr>
              <a:t>Yowl/Prowl/Howl/Growl + Bear </a:t>
            </a:r>
            <a:r>
              <a:rPr lang="en-US" sz="2000" dirty="0" err="1">
                <a:ea typeface="ヒラギノ角ゴ Pro W3"/>
                <a:cs typeface="Helvetica"/>
              </a:rPr>
              <a:t>Hibe</a:t>
            </a:r>
            <a:r>
              <a:rPr lang="en-US" sz="2000" dirty="0">
                <a:ea typeface="ヒラギノ角ゴ Pro W3"/>
                <a:cs typeface="Helvetica"/>
              </a:rPr>
              <a:t>/Webelos @Foley HS – March 26</a:t>
            </a:r>
          </a:p>
          <a:p>
            <a:r>
              <a:rPr lang="en-US" sz="2000" dirty="0">
                <a:ea typeface="ヒラギノ角ゴ Pro W3"/>
                <a:cs typeface="Helvetica"/>
              </a:rPr>
              <a:t>Bunny Hop – April 9</a:t>
            </a:r>
          </a:p>
          <a:p>
            <a:r>
              <a:rPr lang="en-US" sz="2000" dirty="0">
                <a:ea typeface="ヒラギノ角ゴ Pro W3"/>
                <a:cs typeface="Helvetica"/>
              </a:rPr>
              <a:t>CPR/Wilderness First Aid – April 21-23</a:t>
            </a:r>
          </a:p>
          <a:p>
            <a:r>
              <a:rPr lang="en-US" sz="2000" dirty="0">
                <a:ea typeface="ヒラギノ角ゴ Pro W3"/>
                <a:cs typeface="Helvetica"/>
              </a:rPr>
              <a:t>Ripley Rendezvous – April 29-May1</a:t>
            </a:r>
          </a:p>
          <a:p>
            <a:r>
              <a:rPr lang="en-US" sz="2000" dirty="0">
                <a:ea typeface="ヒラギノ角ゴ Pro W3"/>
                <a:cs typeface="Helvetica"/>
              </a:rPr>
              <a:t>Ad </a:t>
            </a:r>
            <a:r>
              <a:rPr lang="en-US" sz="2000" dirty="0" err="1">
                <a:ea typeface="ヒラギノ角ゴ Pro W3"/>
                <a:cs typeface="Helvetica"/>
              </a:rPr>
              <a:t>Altare</a:t>
            </a:r>
            <a:r>
              <a:rPr lang="en-US" sz="2000" dirty="0">
                <a:ea typeface="ヒラギノ角ゴ Pro W3"/>
                <a:cs typeface="Helvetica"/>
              </a:rPr>
              <a:t> Dei – May 14, June 11, Aug 27</a:t>
            </a:r>
          </a:p>
          <a:p>
            <a:r>
              <a:rPr lang="en-US" sz="2000" dirty="0">
                <a:ea typeface="ヒラギノ角ゴ Pro W3"/>
                <a:cs typeface="Helvetica"/>
              </a:rPr>
              <a:t>Baloo/IOLS – May 20-21</a:t>
            </a:r>
          </a:p>
          <a:p>
            <a:r>
              <a:rPr lang="en-US" sz="2000" dirty="0">
                <a:ea typeface="ヒラギノ角ゴ Pro W3"/>
                <a:cs typeface="Helvetica"/>
              </a:rPr>
              <a:t>Voyageurs – June 16-19</a:t>
            </a:r>
          </a:p>
          <a:p>
            <a:r>
              <a:rPr lang="en-US" sz="2000" dirty="0">
                <a:ea typeface="ヒラギノ角ゴ Pro W3"/>
                <a:cs typeface="Helvetica"/>
              </a:rPr>
              <a:t>NOAC – July 25-30</a:t>
            </a:r>
          </a:p>
          <a:p>
            <a:r>
              <a:rPr lang="en-US" sz="2000" dirty="0">
                <a:ea typeface="ヒラギノ角ゴ Pro W3"/>
                <a:cs typeface="Helvetica"/>
              </a:rPr>
              <a:t>Cub Camp 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ヒラギノ角ゴ Pro W3" charset="-128"/>
            </a:endParaRPr>
          </a:p>
          <a:p>
            <a:pPr eaLnBrk="1" hangingPunct="1">
              <a:buNone/>
            </a:pPr>
            <a:endParaRPr lang="en-US" altLang="en-US" dirty="0">
              <a:latin typeface="Helvetica" panose="020B0604020202020204" pitchFamily="34" charset="0"/>
              <a:ea typeface="ヒラギノ角ゴ Pro W3" charset="-128"/>
            </a:endParaRPr>
          </a:p>
        </p:txBody>
      </p:sp>
      <p:sp>
        <p:nvSpPr>
          <p:cNvPr id="11268" name="Slide Number Placeholder 4">
            <a:extLst>
              <a:ext uri="{FF2B5EF4-FFF2-40B4-BE49-F238E27FC236}">
                <a16:creationId xmlns:a16="http://schemas.microsoft.com/office/drawing/2014/main" id="{7DB50A46-3284-42EB-954F-659736487A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C34E9C-42D6-4DE9-85D9-356AF787D684}" type="slidenum">
              <a:rPr lang="en-US" altLang="en-US" sz="1000" smtClean="0">
                <a:solidFill>
                  <a:srgbClr val="95B3D7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000">
              <a:solidFill>
                <a:srgbClr val="95B3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93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C17F0-F25A-40C2-B973-723BB323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863" y="274636"/>
            <a:ext cx="7043737" cy="7588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A51002D-5A51-448F-A3E1-262394486D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1157" y="1605786"/>
            <a:ext cx="2209799" cy="4268501"/>
          </a:xfrm>
        </p:spPr>
      </p:pic>
      <p:pic>
        <p:nvPicPr>
          <p:cNvPr id="9" name="Content Placeholder 8" descr="A picture containing tree, outdoor, person, hairpiece&#10;&#10;Description automatically generated">
            <a:extLst>
              <a:ext uri="{FF2B5EF4-FFF2-40B4-BE49-F238E27FC236}">
                <a16:creationId xmlns:a16="http://schemas.microsoft.com/office/drawing/2014/main" id="{B787BC5A-D80C-4E68-B63F-C881AE762D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05985" y="2598092"/>
            <a:ext cx="2325758" cy="310101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C7A6B-A6BC-4E4E-8131-FF54D08FD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2A1CCD-946D-4E3D-8463-C4B359E4614C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9ABF55-0AB4-42C7-87F8-100B5CF04C94}"/>
              </a:ext>
            </a:extLst>
          </p:cNvPr>
          <p:cNvSpPr/>
          <p:nvPr/>
        </p:nvSpPr>
        <p:spPr>
          <a:xfrm>
            <a:off x="1422368" y="843766"/>
            <a:ext cx="749693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Ravie" panose="04040805050809020602" pitchFamily="82" charset="0"/>
              </a:rPr>
              <a:t>Doctor Neutron </a:t>
            </a:r>
          </a:p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Ravie" panose="04040805050809020602" pitchFamily="82" charset="0"/>
              </a:rPr>
              <a:t>And </a:t>
            </a:r>
          </a:p>
          <a:p>
            <a:pPr algn="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Ravie" panose="04040805050809020602" pitchFamily="82" charset="0"/>
              </a:rPr>
              <a:t>Professor Proton!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987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65DAF-C51A-4A0D-A4E2-476578611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BA642-D727-4495-8E20-180922590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1600201"/>
            <a:ext cx="8423329" cy="4234338"/>
          </a:xfrm>
        </p:spPr>
        <p:txBody>
          <a:bodyPr/>
          <a:lstStyle/>
          <a:p>
            <a:r>
              <a:rPr lang="en-US" dirty="0"/>
              <a:t>Gateway District Dinner – Potluck April 7</a:t>
            </a:r>
          </a:p>
          <a:p>
            <a:r>
              <a:rPr lang="en-US" dirty="0"/>
              <a:t>Princeton Leadership Breakfast – April 21, PGC 7am</a:t>
            </a:r>
          </a:p>
          <a:p>
            <a:r>
              <a:rPr lang="en-US" dirty="0"/>
              <a:t>Council Recognition Dinner – April 24, Council Office</a:t>
            </a:r>
          </a:p>
          <a:p>
            <a:r>
              <a:rPr lang="en-US" dirty="0"/>
              <a:t>Elk River Leadership Breakfast – April 28, Legion 7am</a:t>
            </a:r>
          </a:p>
          <a:p>
            <a:r>
              <a:rPr lang="en-US" dirty="0"/>
              <a:t>Elk River Day Camp – June 9-10</a:t>
            </a:r>
          </a:p>
          <a:p>
            <a:r>
              <a:rPr lang="en-US" dirty="0"/>
              <a:t>Council Canoe Trip – Tentatively July 9-12</a:t>
            </a:r>
          </a:p>
          <a:p>
            <a:r>
              <a:rPr lang="en-US" dirty="0"/>
              <a:t>NYLT – June 24-26, July 7-9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93730-E33A-4CA2-A61D-847C1F72F2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5F4ED-D2A3-42CD-A3A9-929F2600DBF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526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4A39DB1-E022-480F-B7FE-E5BF382D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ヒラギノ角ゴ Pro W3"/>
              </a:rPr>
              <a:t>Meat Sticks Spring Sale 2022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3CFCDC2-3EB3-4E72-B627-6DC76951B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67543"/>
            <a:ext cx="8153401" cy="412413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Key Dates and Information</a:t>
            </a:r>
          </a:p>
          <a:p>
            <a:r>
              <a:rPr lang="en-US" sz="2000" dirty="0"/>
              <a:t>$1.00 per stick, $20 per case – 25% commission to the Scouts</a:t>
            </a:r>
          </a:p>
          <a:p>
            <a:r>
              <a:rPr lang="en-US" sz="2000" dirty="0"/>
              <a:t>February 11, 2022 - Meat Stick Orders due to the Scout Office</a:t>
            </a:r>
          </a:p>
          <a:p>
            <a:r>
              <a:rPr lang="en-US" sz="2000" dirty="0"/>
              <a:t>March 1, 2022 - Meat Stick Orders Picked up by Units</a:t>
            </a:r>
          </a:p>
          <a:p>
            <a:r>
              <a:rPr lang="en-US" sz="2000" dirty="0"/>
              <a:t>April 25, 2022 - Unopened cases returned to Scout Office</a:t>
            </a:r>
          </a:p>
          <a:p>
            <a:r>
              <a:rPr lang="en-US" sz="2000" dirty="0"/>
              <a:t>April 29, 2022 - Payment due to Scout Office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4CFF7-CA78-4AFF-8402-42D9164E1A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F5F4ED-D2A3-42CD-A3A9-929F2600DBF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894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946B2-390E-4153-B795-9F0BC8087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863" y="274638"/>
            <a:ext cx="7043737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Webelos Crossover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08E5AAF-DCF9-4359-91DB-6C089CA159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8678" y="1417638"/>
            <a:ext cx="7566643" cy="4042614"/>
          </a:xfr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86E75C-A2BE-4236-A805-DF96FAFCBD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6800" y="6508750"/>
            <a:ext cx="41275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142A1CCD-946D-4E3D-8463-C4B359E4614C}" type="slidenum">
              <a:rPr lang="en-US" altLang="en-US" smtClean="0"/>
              <a:pPr>
                <a:spcAft>
                  <a:spcPts val="600"/>
                </a:spcAft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919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987EDA75C159479E1FE3B645204284" ma:contentTypeVersion="11" ma:contentTypeDescription="Create a new document." ma:contentTypeScope="" ma:versionID="b501e1dab2a79089684fab57419af7af">
  <xsd:schema xmlns:xsd="http://www.w3.org/2001/XMLSchema" xmlns:xs="http://www.w3.org/2001/XMLSchema" xmlns:p="http://schemas.microsoft.com/office/2006/metadata/properties" xmlns:ns2="6c8bd05d-c24f-458f-84f2-19566226ed76" xmlns:ns3="43180aab-a60c-40e3-ab30-b148a947a4ec" targetNamespace="http://schemas.microsoft.com/office/2006/metadata/properties" ma:root="true" ma:fieldsID="d9f1aca305b873266d09cf4bb970b46e" ns2:_="" ns3:_="">
    <xsd:import namespace="6c8bd05d-c24f-458f-84f2-19566226ed76"/>
    <xsd:import namespace="43180aab-a60c-40e3-ab30-b148a947a4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bd05d-c24f-458f-84f2-19566226ed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80aab-a60c-40e3-ab30-b148a947a4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B1E430-D0DF-4BE1-BF62-9F7EB3FEAD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D7FD9D-1AEB-460D-9216-A44D7155ED32}">
  <ds:schemaRefs>
    <ds:schemaRef ds:uri="43180aab-a60c-40e3-ab30-b148a947a4ec"/>
    <ds:schemaRef ds:uri="6c8bd05d-c24f-458f-84f2-19566226ed7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7BC4B32-B71E-408A-8E4B-BF758D0F7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8bd05d-c24f-458f-84f2-19566226ed76"/>
    <ds:schemaRef ds:uri="43180aab-a60c-40e3-ab30-b148a947a4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310</Words>
  <Application>Microsoft Office PowerPoint</Application>
  <PresentationFormat>On-screen Show (4:3)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Helvetica</vt:lpstr>
      <vt:lpstr>Lucida Grande</vt:lpstr>
      <vt:lpstr>Ravie</vt:lpstr>
      <vt:lpstr>Office Theme</vt:lpstr>
      <vt:lpstr>Central Minnesota Council     Gateway District Roundtable March 2022    </vt:lpstr>
      <vt:lpstr>PowerPoint Presentation</vt:lpstr>
      <vt:lpstr>AGENDA </vt:lpstr>
      <vt:lpstr>BSA SAFETY MOMENT </vt:lpstr>
      <vt:lpstr>March Council Updates 2022</vt:lpstr>
      <vt:lpstr>PowerPoint Presentation</vt:lpstr>
      <vt:lpstr>More Dates</vt:lpstr>
      <vt:lpstr>Meat Sticks Spring Sale 2022</vt:lpstr>
      <vt:lpstr>Webelos Crossover</vt:lpstr>
      <vt:lpstr>Webelos Crossover</vt:lpstr>
      <vt:lpstr>District Committee</vt:lpstr>
      <vt:lpstr>Discussion</vt:lpstr>
      <vt:lpstr>Additional Tidbits of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Minnesota Council  Gateway District   October 1st  Roundtable</dc:title>
  <dc:creator>Anna Wilson</dc:creator>
  <cp:lastModifiedBy>Elizabeth Richards</cp:lastModifiedBy>
  <cp:revision>212</cp:revision>
  <dcterms:created xsi:type="dcterms:W3CDTF">2020-10-01T15:21:38Z</dcterms:created>
  <dcterms:modified xsi:type="dcterms:W3CDTF">2022-03-03T23:43:40Z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0x01010074987EDA75C159479E1FE3B645204284</vt:lpwstr>
  </property>
</Properties>
</file>